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326" r:id="rId2"/>
    <p:sldId id="327" r:id="rId3"/>
    <p:sldId id="328" r:id="rId4"/>
    <p:sldId id="329" r:id="rId5"/>
    <p:sldId id="330" r:id="rId6"/>
    <p:sldId id="331" r:id="rId7"/>
    <p:sldId id="308" r:id="rId8"/>
    <p:sldId id="325" r:id="rId9"/>
    <p:sldId id="309" r:id="rId10"/>
    <p:sldId id="311" r:id="rId11"/>
    <p:sldId id="310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32" r:id="rId25"/>
    <p:sldId id="32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00"/>
    <a:srgbClr val="0000FF"/>
    <a:srgbClr val="63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2" autoAdjust="0"/>
  </p:normalViewPr>
  <p:slideViewPr>
    <p:cSldViewPr>
      <p:cViewPr varScale="1">
        <p:scale>
          <a:sx n="76" d="100"/>
          <a:sy n="76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C14-F06E-46CE-B6DC-169211C01421}" type="datetimeFigureOut">
              <a:rPr lang="ru-RU" smtClean="0"/>
              <a:pPr>
                <a:defRPr/>
              </a:pPr>
              <a:t>08.12.2016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131DB9-B0E8-4ABE-80FC-5BBB5F6FFB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2A5A2-D629-4D5E-99D5-A29D2A727E7A}" type="datetimeFigureOut">
              <a:rPr lang="ru-RU" smtClean="0"/>
              <a:pPr>
                <a:defRPr/>
              </a:pPr>
              <a:t>08.12.2016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03AAF-5FED-426B-B4CB-24D92D1F9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BA7F8-FADE-4996-9750-23799F4EF50A}" type="datetimeFigureOut">
              <a:rPr lang="ru-RU" smtClean="0"/>
              <a:pPr>
                <a:defRPr/>
              </a:pPr>
              <a:t>08.12.2016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9E03B-D402-41BD-8A8A-6A4A5FC8D1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E2525-E7E3-45FF-9EFB-3FD0B7521A07}" type="datetimeFigureOut">
              <a:rPr lang="ru-RU" smtClean="0"/>
              <a:pPr>
                <a:defRPr/>
              </a:pPr>
              <a:t>08.12.2016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CEF2E-811A-4214-A635-FB8ACE6252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1677C-BD7D-4F28-825F-D95094CA8B6D}" type="datetimeFigureOut">
              <a:rPr lang="ru-RU" smtClean="0"/>
              <a:pPr>
                <a:defRPr/>
              </a:pPr>
              <a:t>08.12.2016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3B18934-41E1-4C79-B626-1F74F278EE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F3EAB0-5FFA-4F13-A8A8-1E9028E468D2}" type="datetimeFigureOut">
              <a:rPr lang="ru-RU" smtClean="0"/>
              <a:pPr>
                <a:defRPr/>
              </a:pPr>
              <a:t>08.12.2016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04F86-87E9-4BB6-B572-8F4F08169E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A0D41-3C94-490E-BF00-A4F8E553E3F6}" type="datetimeFigureOut">
              <a:rPr lang="ru-RU" smtClean="0"/>
              <a:pPr>
                <a:defRPr/>
              </a:pPr>
              <a:t>08.12.2016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0779B-4C2A-442F-9556-06B89FF7DE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2F156-47AC-4175-BB9E-0052F25E5A8D}" type="datetimeFigureOut">
              <a:rPr lang="ru-RU" smtClean="0"/>
              <a:pPr>
                <a:defRPr/>
              </a:pPr>
              <a:t>08.12.2016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B0D91-D509-48D5-884C-AEF11C9740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08.12.2016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2F4B0-FA52-4FEC-A645-1FBE5B1E69FC}" type="datetimeFigureOut">
              <a:rPr lang="ru-RU" smtClean="0"/>
              <a:pPr>
                <a:defRPr/>
              </a:pPr>
              <a:t>08.12.2016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A624C-DC20-4215-974B-67C04DB87F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ED5D8-00AD-4882-86BC-E994F9036B32}" type="datetimeFigureOut">
              <a:rPr lang="ru-RU" smtClean="0"/>
              <a:pPr>
                <a:defRPr/>
              </a:pPr>
              <a:t>08.12.2016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72B0A27-C38D-43BE-A6CC-3E24994BD1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1E2525-E7E3-45FF-9EFB-3FD0B7521A07}" type="datetimeFigureOut">
              <a:rPr lang="ru-RU" smtClean="0"/>
              <a:pPr>
                <a:defRPr/>
              </a:pPr>
              <a:t>08.12.2016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88CEF2E-811A-4214-A635-FB8ACE6252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>
    <p:pull dir="ru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/>
              <a:t>Тестер</a:t>
            </a:r>
            <a:endParaRPr lang="ru-RU" sz="9600" b="1" i="1" dirty="0"/>
          </a:p>
        </p:txBody>
      </p:sp>
    </p:spTree>
    <p:extLst>
      <p:ext uri="{BB962C8B-B14F-4D97-AF65-F5344CB8AC3E}">
        <p14:creationId xmlns:p14="http://schemas.microsoft.com/office/powerpoint/2010/main" val="1351126189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33670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802813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Мой альбом 11\20161208_165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57250"/>
            <a:ext cx="813690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60994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err="1" smtClean="0"/>
              <a:t>Шаирди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шиир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теснифдайла</a:t>
            </a:r>
            <a:endParaRPr lang="ru-RU" sz="4400" b="1" i="1" dirty="0"/>
          </a:p>
        </p:txBody>
      </p:sp>
      <p:pic>
        <p:nvPicPr>
          <p:cNvPr id="1026" name="Picture 2" descr="F:\56da3aa69596aae50ad9185ece12d81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43" y="1447800"/>
            <a:ext cx="60163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50403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Ст1ал Сулеймана </a:t>
            </a:r>
            <a:r>
              <a:rPr lang="ru-RU" b="1" i="1" dirty="0" err="1" smtClean="0"/>
              <a:t>чуьнгуьр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язава</a:t>
            </a:r>
            <a:endParaRPr lang="ru-RU" b="1" i="1" dirty="0"/>
          </a:p>
        </p:txBody>
      </p:sp>
      <p:pic>
        <p:nvPicPr>
          <p:cNvPr id="1026" name="Picture 2" descr="F:\i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1206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203550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/>
              <a:t>Сулейманан</a:t>
            </a:r>
            <a:r>
              <a:rPr lang="ru-RU" b="1" i="1" dirty="0" smtClean="0"/>
              <a:t> т1ебиатдал рик1 </a:t>
            </a:r>
            <a:r>
              <a:rPr lang="ru-RU" b="1" i="1" dirty="0" err="1" smtClean="0"/>
              <a:t>алай</a:t>
            </a:r>
            <a:endParaRPr lang="ru-RU" b="1" i="1" dirty="0"/>
          </a:p>
        </p:txBody>
      </p:sp>
      <p:pic>
        <p:nvPicPr>
          <p:cNvPr id="1026" name="Picture 2" descr="F:\0a475a1a95ff96a84bc681c562d4a81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97666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31176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Стал Сулейман\20161208_163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66645"/>
            <a:ext cx="82444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19147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Стал Сулейман\20161208_164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7250"/>
            <a:ext cx="79208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25637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тал Сулейман\20161208_164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57250"/>
            <a:ext cx="75608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02399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Стал Сулейман\20161208_164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57250"/>
            <a:ext cx="79208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1652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Стал Сулейман\20161208_164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57250"/>
            <a:ext cx="83529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091778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6120680"/>
          </a:xfrm>
        </p:spPr>
        <p:txBody>
          <a:bodyPr>
            <a:normAutofit fontScale="90000"/>
          </a:bodyPr>
          <a:lstStyle/>
          <a:p>
            <a:r>
              <a:rPr lang="ru-RU" dirty="0"/>
              <a:t>1</a:t>
            </a:r>
            <a:r>
              <a:rPr lang="ru-RU" sz="3100" dirty="0"/>
              <a:t>.	</a:t>
            </a:r>
            <a:r>
              <a:rPr lang="ru-RU" sz="3100" dirty="0" err="1"/>
              <a:t>Кьалухъ</a:t>
            </a:r>
            <a:r>
              <a:rPr lang="ru-RU" sz="3100" dirty="0"/>
              <a:t> Мирзе </a:t>
            </a:r>
            <a:r>
              <a:rPr lang="ru-RU" sz="3100" dirty="0" err="1"/>
              <a:t>гьи</a:t>
            </a:r>
            <a:r>
              <a:rPr lang="ru-RU" sz="3100" dirty="0"/>
              <a:t> </a:t>
            </a:r>
            <a:r>
              <a:rPr lang="ru-RU" sz="3100" dirty="0" err="1"/>
              <a:t>халкьдин</a:t>
            </a:r>
            <a:r>
              <a:rPr lang="ru-RU" sz="3100" dirty="0"/>
              <a:t> </a:t>
            </a:r>
            <a:r>
              <a:rPr lang="ru-RU" sz="3100" dirty="0" err="1"/>
              <a:t>шаир</a:t>
            </a:r>
            <a:r>
              <a:rPr lang="ru-RU" sz="3100" dirty="0"/>
              <a:t> я?</a:t>
            </a:r>
            <a:br>
              <a:rPr lang="ru-RU" sz="3100" dirty="0"/>
            </a:br>
            <a:r>
              <a:rPr lang="ru-RU" sz="3100" dirty="0"/>
              <a:t>	</a:t>
            </a:r>
            <a:r>
              <a:rPr lang="ru-RU" sz="3100" dirty="0" err="1"/>
              <a:t>Лезги</a:t>
            </a:r>
            <a:r>
              <a:rPr lang="ru-RU" sz="3100" dirty="0"/>
              <a:t> </a:t>
            </a:r>
            <a:r>
              <a:rPr lang="ru-RU" sz="3100" dirty="0" err="1"/>
              <a:t>халкьдин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	</a:t>
            </a:r>
            <a:r>
              <a:rPr lang="ru-RU" sz="3100" dirty="0" err="1"/>
              <a:t>Дарги</a:t>
            </a:r>
            <a:r>
              <a:rPr lang="ru-RU" sz="3100" dirty="0"/>
              <a:t> </a:t>
            </a:r>
            <a:r>
              <a:rPr lang="ru-RU" sz="3100" dirty="0" err="1"/>
              <a:t>халкьдин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	</a:t>
            </a:r>
            <a:r>
              <a:rPr lang="ru-RU" sz="3100" dirty="0" err="1"/>
              <a:t>Табасаран</a:t>
            </a:r>
            <a:r>
              <a:rPr lang="ru-RU" sz="3100" dirty="0"/>
              <a:t> </a:t>
            </a:r>
            <a:r>
              <a:rPr lang="ru-RU" sz="3100" dirty="0" err="1"/>
              <a:t>халкьдин</a:t>
            </a:r>
            <a:r>
              <a:rPr lang="ru-RU" sz="3100" dirty="0"/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2.	«</a:t>
            </a:r>
            <a:r>
              <a:rPr lang="ru-RU" sz="3100" dirty="0" err="1"/>
              <a:t>Хандиз</a:t>
            </a:r>
            <a:r>
              <a:rPr lang="ru-RU" sz="3100" dirty="0"/>
              <a:t> </a:t>
            </a:r>
            <a:r>
              <a:rPr lang="ru-RU" sz="3100" dirty="0" err="1"/>
              <a:t>жаваб</a:t>
            </a:r>
            <a:r>
              <a:rPr lang="ru-RU" sz="3100" dirty="0"/>
              <a:t>» </a:t>
            </a:r>
            <a:r>
              <a:rPr lang="ru-RU" sz="3100" dirty="0" err="1"/>
              <a:t>шиирдин</a:t>
            </a:r>
            <a:r>
              <a:rPr lang="ru-RU" sz="3100" dirty="0"/>
              <a:t> автор </a:t>
            </a:r>
            <a:r>
              <a:rPr lang="ru-RU" sz="3100" dirty="0" err="1"/>
              <a:t>вуж</a:t>
            </a:r>
            <a:r>
              <a:rPr lang="ru-RU" sz="3100" dirty="0"/>
              <a:t> я?</a:t>
            </a:r>
            <a:br>
              <a:rPr lang="ru-RU" sz="3100" dirty="0"/>
            </a:br>
            <a:r>
              <a:rPr lang="ru-RU" sz="3100" dirty="0"/>
              <a:t>	</a:t>
            </a:r>
            <a:r>
              <a:rPr lang="ru-RU" sz="3100" dirty="0" err="1"/>
              <a:t>Кьалухъ</a:t>
            </a:r>
            <a:r>
              <a:rPr lang="ru-RU" sz="3100" dirty="0"/>
              <a:t> Мирзе  </a:t>
            </a:r>
            <a:br>
              <a:rPr lang="ru-RU" sz="3100" dirty="0"/>
            </a:br>
            <a:r>
              <a:rPr lang="ru-RU" sz="3100" dirty="0"/>
              <a:t>	</a:t>
            </a:r>
            <a:r>
              <a:rPr lang="ru-RU" sz="3100" dirty="0" err="1"/>
              <a:t>Мунги</a:t>
            </a:r>
            <a:r>
              <a:rPr lang="ru-RU" sz="3100" dirty="0"/>
              <a:t> </a:t>
            </a:r>
            <a:r>
              <a:rPr lang="ru-RU" sz="3100" dirty="0" err="1"/>
              <a:t>Агьмед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	Ст1ал Сулейман</a:t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851500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Стал Сулейман\20161208_164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7250"/>
            <a:ext cx="806489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10560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Стал Сулейман\20161208_164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57250"/>
            <a:ext cx="76328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235542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Стал Сулейман\20161208_164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57250"/>
            <a:ext cx="813690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31508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Стал Сулейман\20161208_164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57250"/>
            <a:ext cx="79208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834754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G-20161208-WA001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88640"/>
            <a:ext cx="6120681" cy="62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93036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атр\20161208_173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332656"/>
            <a:ext cx="385762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59980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36496" cy="5616624"/>
          </a:xfrm>
        </p:spPr>
        <p:txBody>
          <a:bodyPr>
            <a:normAutofit fontScale="90000"/>
          </a:bodyPr>
          <a:lstStyle/>
          <a:p>
            <a:r>
              <a:rPr lang="ru-RU" dirty="0"/>
              <a:t>3.	</a:t>
            </a:r>
            <a:r>
              <a:rPr lang="ru-RU" dirty="0" err="1"/>
              <a:t>Мунги</a:t>
            </a:r>
            <a:r>
              <a:rPr lang="ru-RU" dirty="0"/>
              <a:t> </a:t>
            </a:r>
            <a:r>
              <a:rPr lang="ru-RU" dirty="0" err="1"/>
              <a:t>Агьмед</a:t>
            </a:r>
            <a:r>
              <a:rPr lang="ru-RU" dirty="0"/>
              <a:t> </a:t>
            </a:r>
            <a:r>
              <a:rPr lang="ru-RU" dirty="0" err="1"/>
              <a:t>гьи</a:t>
            </a:r>
            <a:r>
              <a:rPr lang="ru-RU" dirty="0"/>
              <a:t> </a:t>
            </a:r>
            <a:r>
              <a:rPr lang="ru-RU" dirty="0" err="1"/>
              <a:t>хуьряй</a:t>
            </a:r>
            <a:r>
              <a:rPr lang="ru-RU" dirty="0"/>
              <a:t> тир?</a:t>
            </a:r>
            <a:br>
              <a:rPr lang="ru-RU" dirty="0"/>
            </a:br>
            <a:r>
              <a:rPr lang="ru-RU" dirty="0"/>
              <a:t>	</a:t>
            </a:r>
            <a:r>
              <a:rPr lang="ru-RU" dirty="0" err="1"/>
              <a:t>Къубачи</a:t>
            </a:r>
            <a:r>
              <a:rPr lang="ru-RU" dirty="0"/>
              <a:t> </a:t>
            </a:r>
            <a:r>
              <a:rPr lang="ru-RU" dirty="0" err="1"/>
              <a:t>хуьряй</a:t>
            </a:r>
            <a:r>
              <a:rPr lang="ru-RU" dirty="0"/>
              <a:t>   </a:t>
            </a:r>
            <a:br>
              <a:rPr lang="ru-RU" dirty="0"/>
            </a:br>
            <a:r>
              <a:rPr lang="ru-RU" dirty="0"/>
              <a:t>	</a:t>
            </a:r>
            <a:r>
              <a:rPr lang="ru-RU" dirty="0" err="1"/>
              <a:t>Ахцегь</a:t>
            </a:r>
            <a:r>
              <a:rPr lang="ru-RU" dirty="0"/>
              <a:t> </a:t>
            </a:r>
            <a:r>
              <a:rPr lang="ru-RU" dirty="0" err="1"/>
              <a:t>хуьряй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	</a:t>
            </a:r>
            <a:r>
              <a:rPr lang="ru-RU" dirty="0" err="1"/>
              <a:t>Кьалухъ</a:t>
            </a:r>
            <a:r>
              <a:rPr lang="ru-RU" dirty="0"/>
              <a:t> </a:t>
            </a:r>
            <a:r>
              <a:rPr lang="ru-RU" dirty="0" err="1" smtClean="0"/>
              <a:t>хуьряй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4.	</a:t>
            </a:r>
            <a:r>
              <a:rPr lang="ru-RU" dirty="0" err="1"/>
              <a:t>Къубачи</a:t>
            </a:r>
            <a:r>
              <a:rPr lang="ru-RU" dirty="0"/>
              <a:t> </a:t>
            </a:r>
            <a:r>
              <a:rPr lang="ru-RU" dirty="0" err="1"/>
              <a:t>хуьр</a:t>
            </a:r>
            <a:r>
              <a:rPr lang="ru-RU" dirty="0"/>
              <a:t> </a:t>
            </a:r>
            <a:r>
              <a:rPr lang="ru-RU" dirty="0" err="1"/>
              <a:t>квелди</a:t>
            </a:r>
            <a:r>
              <a:rPr lang="ru-RU" dirty="0"/>
              <a:t> </a:t>
            </a:r>
            <a:r>
              <a:rPr lang="ru-RU" dirty="0" err="1"/>
              <a:t>машгьур</a:t>
            </a:r>
            <a:r>
              <a:rPr lang="ru-RU" dirty="0"/>
              <a:t> я?</a:t>
            </a:r>
            <a:br>
              <a:rPr lang="ru-RU" dirty="0"/>
            </a:br>
            <a:r>
              <a:rPr lang="ru-RU" dirty="0"/>
              <a:t>	</a:t>
            </a:r>
            <a:r>
              <a:rPr lang="ru-RU" smtClean="0"/>
              <a:t>Ашукьралди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	</a:t>
            </a:r>
            <a:r>
              <a:rPr lang="ru-RU" dirty="0" err="1"/>
              <a:t>Гуьрчег</a:t>
            </a:r>
            <a:r>
              <a:rPr lang="ru-RU" dirty="0"/>
              <a:t> </a:t>
            </a:r>
            <a:r>
              <a:rPr lang="ru-RU" dirty="0" err="1"/>
              <a:t>рушаралди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	</a:t>
            </a:r>
            <a:r>
              <a:rPr lang="ru-RU" dirty="0" err="1"/>
              <a:t>Заргарралди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755229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003232" cy="576064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5.	</a:t>
            </a:r>
            <a:r>
              <a:rPr lang="ru-RU" sz="3100" dirty="0" err="1"/>
              <a:t>Инхови</a:t>
            </a:r>
            <a:r>
              <a:rPr lang="ru-RU" sz="3100" dirty="0"/>
              <a:t> </a:t>
            </a:r>
            <a:r>
              <a:rPr lang="ru-RU" sz="3100" dirty="0" err="1"/>
              <a:t>Алигьажи</a:t>
            </a:r>
            <a:r>
              <a:rPr lang="ru-RU" sz="3100" dirty="0"/>
              <a:t> </a:t>
            </a:r>
            <a:r>
              <a:rPr lang="ru-RU" sz="3100" dirty="0" err="1"/>
              <a:t>гьи</a:t>
            </a:r>
            <a:r>
              <a:rPr lang="ru-RU" sz="3100" dirty="0"/>
              <a:t> </a:t>
            </a:r>
            <a:r>
              <a:rPr lang="ru-RU" sz="3100" dirty="0" err="1"/>
              <a:t>йисара</a:t>
            </a:r>
            <a:r>
              <a:rPr lang="ru-RU" sz="3100" dirty="0"/>
              <a:t> </a:t>
            </a:r>
            <a:r>
              <a:rPr lang="ru-RU" sz="3100" dirty="0" err="1"/>
              <a:t>яшамиш</a:t>
            </a:r>
            <a:r>
              <a:rPr lang="ru-RU" sz="3100" dirty="0"/>
              <a:t> </a:t>
            </a:r>
            <a:r>
              <a:rPr lang="ru-RU" sz="3100" dirty="0" err="1"/>
              <a:t>хьана</a:t>
            </a:r>
            <a:r>
              <a:rPr lang="ru-RU" sz="3100" dirty="0"/>
              <a:t>?</a:t>
            </a:r>
            <a:br>
              <a:rPr lang="ru-RU" sz="3100" dirty="0"/>
            </a:br>
            <a:r>
              <a:rPr lang="ru-RU" sz="3100" dirty="0"/>
              <a:t>	1843-1915</a:t>
            </a:r>
            <a:br>
              <a:rPr lang="ru-RU" sz="3100" dirty="0"/>
            </a:br>
            <a:r>
              <a:rPr lang="ru-RU" sz="3100" dirty="0"/>
              <a:t>	1845-1889  </a:t>
            </a:r>
            <a:br>
              <a:rPr lang="ru-RU" sz="3100" dirty="0"/>
            </a:br>
            <a:r>
              <a:rPr lang="ru-RU" sz="3100" dirty="0"/>
              <a:t>	</a:t>
            </a:r>
            <a:r>
              <a:rPr lang="ru-RU" sz="3100" dirty="0" smtClean="0"/>
              <a:t>1869-1937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6.	</a:t>
            </a:r>
            <a:r>
              <a:rPr lang="ru-RU" sz="3100" dirty="0" err="1"/>
              <a:t>Инхови</a:t>
            </a:r>
            <a:r>
              <a:rPr lang="ru-RU" sz="3100" dirty="0"/>
              <a:t> </a:t>
            </a:r>
            <a:r>
              <a:rPr lang="ru-RU" sz="3100" dirty="0" err="1"/>
              <a:t>Алигьажиди</a:t>
            </a:r>
            <a:r>
              <a:rPr lang="ru-RU" sz="3100" dirty="0"/>
              <a:t> «</a:t>
            </a:r>
            <a:r>
              <a:rPr lang="ru-RU" sz="3100" dirty="0" err="1"/>
              <a:t>Гишин</a:t>
            </a:r>
            <a:r>
              <a:rPr lang="ru-RU" sz="3100" dirty="0"/>
              <a:t> </a:t>
            </a:r>
            <a:r>
              <a:rPr lang="ru-RU" sz="3100" dirty="0" err="1"/>
              <a:t>жанавурри</a:t>
            </a:r>
            <a:r>
              <a:rPr lang="ru-RU" sz="3100" dirty="0"/>
              <a:t> </a:t>
            </a:r>
            <a:r>
              <a:rPr lang="ru-RU" sz="3100" dirty="0" err="1"/>
              <a:t>хьиз</a:t>
            </a:r>
            <a:r>
              <a:rPr lang="ru-RU" sz="3100" dirty="0"/>
              <a:t>» </a:t>
            </a:r>
            <a:r>
              <a:rPr lang="ru-RU" sz="3100" dirty="0" err="1" smtClean="0"/>
              <a:t>шиирда</a:t>
            </a:r>
            <a:r>
              <a:rPr lang="ru-RU" sz="3100" dirty="0" smtClean="0"/>
              <a:t> </a:t>
            </a:r>
            <a:r>
              <a:rPr lang="ru-RU" sz="3100" dirty="0" err="1"/>
              <a:t>жанавуррихъ</a:t>
            </a:r>
            <a:r>
              <a:rPr lang="ru-RU" sz="3100" dirty="0"/>
              <a:t> </a:t>
            </a:r>
            <a:r>
              <a:rPr lang="ru-RU" sz="3100" dirty="0" err="1"/>
              <a:t>вужар</a:t>
            </a:r>
            <a:r>
              <a:rPr lang="ru-RU" sz="3100" dirty="0"/>
              <a:t> </a:t>
            </a:r>
            <a:r>
              <a:rPr lang="ru-RU" sz="3100" dirty="0" err="1"/>
              <a:t>гекъигзава</a:t>
            </a:r>
            <a:r>
              <a:rPr lang="ru-RU" sz="3100" dirty="0"/>
              <a:t>?</a:t>
            </a:r>
            <a:br>
              <a:rPr lang="ru-RU" sz="3100" dirty="0"/>
            </a:br>
            <a:r>
              <a:rPr lang="ru-RU" sz="3100" dirty="0"/>
              <a:t>	Ч1уру </a:t>
            </a:r>
            <a:r>
              <a:rPr lang="ru-RU" sz="3100" dirty="0" err="1"/>
              <a:t>инсанар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	</a:t>
            </a:r>
            <a:r>
              <a:rPr lang="ru-RU" sz="3100" dirty="0" err="1"/>
              <a:t>Фекьияр</a:t>
            </a:r>
            <a:r>
              <a:rPr lang="ru-RU" sz="3100" dirty="0"/>
              <a:t>  </a:t>
            </a:r>
            <a:br>
              <a:rPr lang="ru-RU" sz="3100" dirty="0"/>
            </a:br>
            <a:r>
              <a:rPr lang="ru-RU" sz="3100" dirty="0"/>
              <a:t>	</a:t>
            </a:r>
            <a:r>
              <a:rPr lang="ru-RU" sz="3100" dirty="0" err="1"/>
              <a:t>Девлетлуяр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541167962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10669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7</a:t>
            </a:r>
            <a:r>
              <a:rPr lang="ru-RU" sz="2800" dirty="0" smtClean="0"/>
              <a:t>.</a:t>
            </a:r>
            <a:r>
              <a:rPr lang="ru-RU" sz="2800" dirty="0"/>
              <a:t>	</a:t>
            </a:r>
            <a:r>
              <a:rPr lang="ru-RU" sz="2800" dirty="0" err="1"/>
              <a:t>С.Сулейман</a:t>
            </a:r>
            <a:r>
              <a:rPr lang="ru-RU" sz="2800" dirty="0"/>
              <a:t> </a:t>
            </a:r>
            <a:r>
              <a:rPr lang="ru-RU" sz="2800" dirty="0" err="1"/>
              <a:t>гьи</a:t>
            </a:r>
            <a:r>
              <a:rPr lang="ru-RU" sz="2800" dirty="0"/>
              <a:t> </a:t>
            </a:r>
            <a:r>
              <a:rPr lang="ru-RU" sz="2800" dirty="0" err="1"/>
              <a:t>асирра</a:t>
            </a:r>
            <a:r>
              <a:rPr lang="ru-RU" sz="2800" dirty="0"/>
              <a:t> </a:t>
            </a:r>
            <a:r>
              <a:rPr lang="ru-RU" sz="2800" dirty="0" err="1"/>
              <a:t>яшамиш</a:t>
            </a:r>
            <a:r>
              <a:rPr lang="ru-RU" sz="2800" dirty="0"/>
              <a:t> </a:t>
            </a:r>
            <a:r>
              <a:rPr lang="ru-RU" sz="2800" dirty="0" err="1"/>
              <a:t>хьанай</a:t>
            </a:r>
            <a:r>
              <a:rPr lang="ru-RU" sz="2800" dirty="0"/>
              <a:t>?</a:t>
            </a:r>
            <a:br>
              <a:rPr lang="ru-RU" sz="2800" dirty="0"/>
            </a:br>
            <a:r>
              <a:rPr lang="ru-RU" sz="2800" dirty="0"/>
              <a:t>	</a:t>
            </a:r>
            <a:r>
              <a:rPr lang="en-US" sz="2800" dirty="0"/>
              <a:t>XVII-XVIII</a:t>
            </a:r>
            <a:br>
              <a:rPr lang="en-US" sz="2800" dirty="0"/>
            </a:br>
            <a:r>
              <a:rPr lang="en-US" sz="2800" dirty="0"/>
              <a:t>	XVIII-XIX</a:t>
            </a:r>
            <a:br>
              <a:rPr lang="en-US" sz="2800" dirty="0"/>
            </a:br>
            <a:r>
              <a:rPr lang="en-US" sz="2800" dirty="0"/>
              <a:t>	XIX-XX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 smtClean="0"/>
              <a:t>8</a:t>
            </a:r>
            <a:r>
              <a:rPr lang="en-US" sz="2800" dirty="0" smtClean="0"/>
              <a:t>.</a:t>
            </a:r>
            <a:r>
              <a:rPr lang="en-US" sz="2800" dirty="0"/>
              <a:t>	</a:t>
            </a:r>
            <a:r>
              <a:rPr lang="ru-RU" sz="2800" dirty="0" err="1"/>
              <a:t>М.Горькийди</a:t>
            </a:r>
            <a:r>
              <a:rPr lang="ru-RU" sz="2800" dirty="0"/>
              <a:t> </a:t>
            </a:r>
            <a:r>
              <a:rPr lang="ru-RU" sz="2800" dirty="0" err="1"/>
              <a:t>С.Сулейманаз</a:t>
            </a:r>
            <a:r>
              <a:rPr lang="ru-RU" sz="2800" dirty="0"/>
              <a:t> </a:t>
            </a:r>
            <a:r>
              <a:rPr lang="ru-RU" sz="2800" dirty="0" err="1"/>
              <a:t>гьихьтин</a:t>
            </a:r>
            <a:r>
              <a:rPr lang="ru-RU" sz="2800" dirty="0"/>
              <a:t> т1вар </a:t>
            </a:r>
            <a:r>
              <a:rPr lang="ru-RU" sz="2800" dirty="0" err="1"/>
              <a:t>ганай</a:t>
            </a:r>
            <a:r>
              <a:rPr lang="ru-RU" sz="2800" dirty="0"/>
              <a:t>?</a:t>
            </a:r>
            <a:br>
              <a:rPr lang="ru-RU" sz="2800" dirty="0"/>
            </a:br>
            <a:r>
              <a:rPr lang="ru-RU" sz="2800" dirty="0"/>
              <a:t>	</a:t>
            </a:r>
            <a:r>
              <a:rPr lang="en-US" sz="2800" dirty="0"/>
              <a:t>XX </a:t>
            </a:r>
            <a:r>
              <a:rPr lang="ru-RU" sz="2800" dirty="0" err="1"/>
              <a:t>асирдин</a:t>
            </a:r>
            <a:r>
              <a:rPr lang="ru-RU" sz="2800" dirty="0"/>
              <a:t> Гомер  </a:t>
            </a:r>
            <a:br>
              <a:rPr lang="ru-RU" sz="2800" dirty="0"/>
            </a:br>
            <a:r>
              <a:rPr lang="ru-RU" sz="2800" dirty="0"/>
              <a:t>	</a:t>
            </a:r>
            <a:r>
              <a:rPr lang="ru-RU" sz="2800" dirty="0" err="1"/>
              <a:t>Дагъустандин</a:t>
            </a:r>
            <a:r>
              <a:rPr lang="ru-RU" sz="2800" dirty="0"/>
              <a:t> </a:t>
            </a:r>
            <a:r>
              <a:rPr lang="ru-RU" sz="2800" dirty="0" err="1"/>
              <a:t>халкьдин</a:t>
            </a:r>
            <a:r>
              <a:rPr lang="ru-RU" sz="2800" dirty="0"/>
              <a:t> </a:t>
            </a:r>
            <a:r>
              <a:rPr lang="ru-RU" sz="2800" dirty="0" err="1"/>
              <a:t>шаир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	</a:t>
            </a:r>
            <a:r>
              <a:rPr lang="ru-RU" sz="2800" dirty="0" err="1"/>
              <a:t>Лезги</a:t>
            </a:r>
            <a:r>
              <a:rPr lang="ru-RU" sz="2800" dirty="0"/>
              <a:t> </a:t>
            </a:r>
            <a:r>
              <a:rPr lang="ru-RU" sz="2800" dirty="0" err="1"/>
              <a:t>халкьдин</a:t>
            </a:r>
            <a:r>
              <a:rPr lang="ru-RU" sz="2800" dirty="0"/>
              <a:t> </a:t>
            </a:r>
            <a:r>
              <a:rPr lang="ru-RU" sz="2800" dirty="0" err="1" smtClean="0"/>
              <a:t>шаир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58122517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9066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9.</a:t>
            </a:r>
            <a:r>
              <a:rPr lang="ru-RU" sz="3100" dirty="0"/>
              <a:t>	</a:t>
            </a:r>
            <a:r>
              <a:rPr lang="ru-RU" sz="3100" dirty="0" err="1"/>
              <a:t>С.Сулейманан</a:t>
            </a:r>
            <a:r>
              <a:rPr lang="ru-RU" sz="3100" dirty="0"/>
              <a:t> </a:t>
            </a:r>
            <a:r>
              <a:rPr lang="ru-RU" sz="3100" dirty="0" err="1"/>
              <a:t>сифте</a:t>
            </a:r>
            <a:r>
              <a:rPr lang="ru-RU" sz="3100" dirty="0"/>
              <a:t> </a:t>
            </a:r>
            <a:r>
              <a:rPr lang="ru-RU" sz="3100" dirty="0" err="1"/>
              <a:t>гуьмбет</a:t>
            </a:r>
            <a:r>
              <a:rPr lang="ru-RU" sz="3100" dirty="0"/>
              <a:t> туьк1уьрай художник-</a:t>
            </a:r>
            <a:r>
              <a:rPr lang="ru-RU" sz="3100" dirty="0" err="1"/>
              <a:t>скульптордин</a:t>
            </a:r>
            <a:r>
              <a:rPr lang="ru-RU" sz="3100" dirty="0"/>
              <a:t> т1вар </a:t>
            </a:r>
            <a:r>
              <a:rPr lang="ru-RU" sz="3100" dirty="0" err="1"/>
              <a:t>къалура</a:t>
            </a:r>
            <a:r>
              <a:rPr lang="ru-RU" sz="3100" dirty="0"/>
              <a:t>.</a:t>
            </a:r>
            <a:br>
              <a:rPr lang="ru-RU" sz="3100" dirty="0"/>
            </a:br>
            <a:r>
              <a:rPr lang="ru-RU" sz="3100" dirty="0"/>
              <a:t>	</a:t>
            </a:r>
            <a:r>
              <a:rPr lang="ru-RU" sz="3100" dirty="0" err="1"/>
              <a:t>Гьайбат</a:t>
            </a:r>
            <a:r>
              <a:rPr lang="ru-RU" sz="3100" dirty="0"/>
              <a:t> </a:t>
            </a:r>
            <a:r>
              <a:rPr lang="ru-RU" sz="3100" dirty="0" err="1"/>
              <a:t>Гьайбатов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	</a:t>
            </a:r>
            <a:r>
              <a:rPr lang="ru-RU" sz="3100" dirty="0" err="1"/>
              <a:t>Хасбулат</a:t>
            </a:r>
            <a:r>
              <a:rPr lang="ru-RU" sz="3100" dirty="0"/>
              <a:t> Аскар-</a:t>
            </a:r>
            <a:r>
              <a:rPr lang="ru-RU" sz="3100" dirty="0" err="1"/>
              <a:t>Сарыджа</a:t>
            </a:r>
            <a:r>
              <a:rPr lang="ru-RU" sz="3100" dirty="0"/>
              <a:t>  </a:t>
            </a:r>
            <a:br>
              <a:rPr lang="ru-RU" sz="3100" dirty="0"/>
            </a:br>
            <a:r>
              <a:rPr lang="ru-RU" sz="3100" dirty="0"/>
              <a:t>	</a:t>
            </a:r>
            <a:r>
              <a:rPr lang="ru-RU" sz="3100" dirty="0" err="1"/>
              <a:t>Алирза</a:t>
            </a:r>
            <a:r>
              <a:rPr lang="ru-RU" sz="3100" dirty="0"/>
              <a:t> </a:t>
            </a:r>
            <a:r>
              <a:rPr lang="ru-RU" sz="3100" dirty="0" err="1" smtClean="0"/>
              <a:t>Эмирбеков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10.</a:t>
            </a:r>
            <a:r>
              <a:rPr lang="ru-RU" sz="3100" dirty="0"/>
              <a:t>	</a:t>
            </a:r>
            <a:r>
              <a:rPr lang="ru-RU" sz="3100" dirty="0" err="1"/>
              <a:t>С.Сулейманан</a:t>
            </a:r>
            <a:r>
              <a:rPr lang="ru-RU" sz="3100" dirty="0"/>
              <a:t>  «</a:t>
            </a:r>
            <a:r>
              <a:rPr lang="ru-RU" sz="3100" dirty="0" err="1"/>
              <a:t>Къафкъаз</a:t>
            </a:r>
            <a:r>
              <a:rPr lang="ru-RU" sz="3100" dirty="0"/>
              <a:t>» </a:t>
            </a:r>
            <a:r>
              <a:rPr lang="ru-RU" sz="3100" dirty="0" err="1"/>
              <a:t>шиирда</a:t>
            </a:r>
            <a:r>
              <a:rPr lang="ru-RU" sz="3100" dirty="0"/>
              <a:t> </a:t>
            </a:r>
            <a:r>
              <a:rPr lang="ru-RU" sz="3100" dirty="0" err="1"/>
              <a:t>гьи</a:t>
            </a:r>
            <a:r>
              <a:rPr lang="ru-RU" sz="3100" dirty="0"/>
              <a:t> </a:t>
            </a:r>
            <a:r>
              <a:rPr lang="ru-RU" sz="3100" dirty="0" err="1"/>
              <a:t>вакъиайрикай</a:t>
            </a:r>
            <a:r>
              <a:rPr lang="ru-RU" sz="3100" dirty="0"/>
              <a:t> </a:t>
            </a:r>
            <a:r>
              <a:rPr lang="ru-RU" sz="3100" dirty="0" err="1"/>
              <a:t>рахазва</a:t>
            </a:r>
            <a:r>
              <a:rPr lang="ru-RU" sz="3100" dirty="0"/>
              <a:t>?</a:t>
            </a:r>
            <a:br>
              <a:rPr lang="ru-RU" sz="3100" dirty="0"/>
            </a:br>
            <a:r>
              <a:rPr lang="ru-RU" sz="3100" dirty="0"/>
              <a:t>	</a:t>
            </a:r>
            <a:r>
              <a:rPr lang="ru-RU" sz="3100" dirty="0" err="1"/>
              <a:t>Ватандин</a:t>
            </a:r>
            <a:r>
              <a:rPr lang="ru-RU" sz="3100" dirty="0"/>
              <a:t> ч1ехи </a:t>
            </a:r>
            <a:r>
              <a:rPr lang="ru-RU" sz="3100" dirty="0" err="1"/>
              <a:t>дяведикай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	</a:t>
            </a:r>
            <a:r>
              <a:rPr lang="ru-RU" sz="3100" dirty="0" err="1"/>
              <a:t>Октябрдин</a:t>
            </a:r>
            <a:r>
              <a:rPr lang="ru-RU" sz="3100" dirty="0"/>
              <a:t> </a:t>
            </a:r>
            <a:r>
              <a:rPr lang="ru-RU" sz="3100" dirty="0" err="1"/>
              <a:t>инкъилабдикай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	Граждан </a:t>
            </a:r>
            <a:r>
              <a:rPr lang="ru-RU" sz="3100" dirty="0" err="1"/>
              <a:t>дяведикай</a:t>
            </a:r>
            <a:r>
              <a:rPr lang="ru-RU" sz="3100" dirty="0"/>
              <a:t>  </a:t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361443619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Тестерин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жавабар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1  -   3</a:t>
            </a:r>
          </a:p>
          <a:p>
            <a:pPr algn="ctr"/>
            <a:r>
              <a:rPr lang="ru-RU" dirty="0" smtClean="0"/>
              <a:t>2  -   1</a:t>
            </a:r>
          </a:p>
          <a:p>
            <a:pPr algn="ctr"/>
            <a:r>
              <a:rPr lang="ru-RU" dirty="0" smtClean="0"/>
              <a:t>3 -   1</a:t>
            </a:r>
          </a:p>
          <a:p>
            <a:pPr algn="ctr"/>
            <a:r>
              <a:rPr lang="ru-RU" dirty="0" smtClean="0"/>
              <a:t>4  -  3</a:t>
            </a:r>
          </a:p>
          <a:p>
            <a:pPr algn="ctr"/>
            <a:r>
              <a:rPr lang="ru-RU" dirty="0" smtClean="0"/>
              <a:t>5  -  2</a:t>
            </a:r>
          </a:p>
          <a:p>
            <a:pPr algn="ctr"/>
            <a:r>
              <a:rPr lang="ru-RU" dirty="0" smtClean="0"/>
              <a:t>6  -  2</a:t>
            </a:r>
          </a:p>
          <a:p>
            <a:pPr algn="ctr"/>
            <a:r>
              <a:rPr lang="ru-RU" dirty="0" smtClean="0"/>
              <a:t>7  -  3</a:t>
            </a:r>
          </a:p>
          <a:p>
            <a:pPr algn="ctr"/>
            <a:r>
              <a:rPr lang="ru-RU" dirty="0" smtClean="0"/>
              <a:t>8  -   1</a:t>
            </a:r>
          </a:p>
          <a:p>
            <a:pPr algn="ctr"/>
            <a:r>
              <a:rPr lang="ru-RU" dirty="0" smtClean="0"/>
              <a:t>9   - 2</a:t>
            </a:r>
          </a:p>
          <a:p>
            <a:pPr algn="ctr"/>
            <a:r>
              <a:rPr lang="ru-RU" dirty="0" smtClean="0"/>
              <a:t>10  - 3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57897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6000" b="1" i="1" dirty="0" smtClean="0">
                <a:solidFill>
                  <a:srgbClr val="FF0000"/>
                </a:solidFill>
                <a:cs typeface="Aharoni" pitchFamily="2" charset="-79"/>
              </a:rPr>
              <a:t>Тема:  </a:t>
            </a:r>
            <a:r>
              <a:rPr lang="ru-RU" sz="6000" b="1" i="1" dirty="0" err="1" smtClean="0">
                <a:solidFill>
                  <a:srgbClr val="FF0000"/>
                </a:solidFill>
                <a:cs typeface="Aharoni" pitchFamily="2" charset="-79"/>
              </a:rPr>
              <a:t>С.Сулейман</a:t>
            </a:r>
            <a:r>
              <a:rPr lang="ru-RU" sz="6000" b="1" i="1" dirty="0" smtClean="0">
                <a:solidFill>
                  <a:srgbClr val="FF0000"/>
                </a:solidFill>
                <a:cs typeface="Aharoni" pitchFamily="2" charset="-79"/>
              </a:rPr>
              <a:t>.</a:t>
            </a:r>
          </a:p>
          <a:p>
            <a:r>
              <a:rPr lang="ru-RU" sz="6600" b="1" i="1" dirty="0" smtClean="0">
                <a:solidFill>
                  <a:srgbClr val="FF0000"/>
                </a:solidFill>
                <a:cs typeface="Aharoni" pitchFamily="2" charset="-79"/>
              </a:rPr>
              <a:t>«</a:t>
            </a:r>
            <a:r>
              <a:rPr lang="ru-RU" sz="6600" b="1" i="1" dirty="0" err="1" smtClean="0">
                <a:solidFill>
                  <a:srgbClr val="FF0000"/>
                </a:solidFill>
                <a:cs typeface="Aharoni" pitchFamily="2" charset="-79"/>
              </a:rPr>
              <a:t>Гьарда</a:t>
            </a:r>
            <a:r>
              <a:rPr lang="ru-RU" sz="6600" b="1" i="1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6600" b="1" i="1" dirty="0" err="1" smtClean="0">
                <a:solidFill>
                  <a:srgbClr val="FF0000"/>
                </a:solidFill>
                <a:cs typeface="Aharoni" pitchFamily="2" charset="-79"/>
              </a:rPr>
              <a:t>вичикай</a:t>
            </a:r>
            <a:r>
              <a:rPr lang="ru-RU" sz="6600" b="1" i="1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</a:p>
          <a:p>
            <a:pPr marL="0" indent="0">
              <a:buNone/>
            </a:pPr>
            <a:r>
              <a:rPr lang="ru-RU" sz="6600" b="1" i="1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6600" b="1" i="1" dirty="0" smtClean="0">
                <a:solidFill>
                  <a:srgbClr val="FF0000"/>
                </a:solidFill>
                <a:cs typeface="Aharoni" pitchFamily="2" charset="-79"/>
              </a:rPr>
              <a:t>   хан </a:t>
            </a:r>
            <a:r>
              <a:rPr lang="ru-RU" sz="6600" b="1" i="1" dirty="0" err="1" smtClean="0">
                <a:solidFill>
                  <a:srgbClr val="FF0000"/>
                </a:solidFill>
                <a:cs typeface="Aharoni" pitchFamily="2" charset="-79"/>
              </a:rPr>
              <a:t>ийида</a:t>
            </a:r>
            <a:r>
              <a:rPr lang="ru-RU" sz="6600" b="1" i="1" dirty="0" smtClean="0">
                <a:solidFill>
                  <a:srgbClr val="FF0000"/>
                </a:solidFill>
                <a:cs typeface="Aharoni" pitchFamily="2" charset="-79"/>
              </a:rPr>
              <a:t>»</a:t>
            </a:r>
            <a:endParaRPr lang="ru-RU" sz="6600" b="1" i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0100624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Четин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гафар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Кесек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–     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къумбак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накьвадин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к1ват1.</a:t>
            </a:r>
          </a:p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Къудух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–    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ламран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шук1ва.</a:t>
            </a:r>
          </a:p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Фекъир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–   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язух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бахтсуз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кас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Дили – дивана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–   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дерди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балани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indent="0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авачир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кас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Чукьван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-    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гъвар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к1валин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къавук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кутадай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    тар.</a:t>
            </a:r>
          </a:p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Канаб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-       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финерин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къурарилай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алудна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авунвай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гъалар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17612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1076</TotalTime>
  <Words>118</Words>
  <Application>Microsoft Office PowerPoint</Application>
  <PresentationFormat>Экран (4:3)</PresentationFormat>
  <Paragraphs>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Тестер</vt:lpstr>
      <vt:lpstr>1. Кьалухъ Мирзе гьи халкьдин шаир я?  Лезги халкьдин  Дарги халкьдин  Табасаран халкьдин      2. «Хандиз жаваб» шиирдин автор вуж я?  Кьалухъ Мирзе    Мунги Агьмед  Ст1ал Сулейман  </vt:lpstr>
      <vt:lpstr>3. Мунги Агьмед гьи хуьряй тир?  Къубачи хуьряй     Ахцегь хуьряй  Кьалухъ хуьряй  4. Къубачи хуьр квелди машгьур я?  Ашукьралди  Гуьрчег рушаралди  Заргарралди </vt:lpstr>
      <vt:lpstr>5. Инхови Алигьажи гьи йисара яшамиш хьана?  1843-1915  1845-1889    1869-1937   6. Инхови Алигьажиди «Гишин жанавурри хьиз» шиирда жанавуррихъ вужар гекъигзава?  Ч1уру инсанар  Фекьияр    Девлетлуяр </vt:lpstr>
      <vt:lpstr>7. С.Сулейман гьи асирра яшамиш хьанай?  XVII-XVIII  XVIII-XIX  XIX-XX      8. М.Горькийди С.Сулейманаз гьихьтин т1вар ганай?  XX асирдин Гомер    Дагъустандин халкьдин шаир  Лезги халкьдин шаир  </vt:lpstr>
      <vt:lpstr>9. С.Сулейманан сифте гуьмбет туьк1уьрай художник-скульптордин т1вар къалура.  Гьайбат Гьайбатов  Хасбулат Аскар-Сарыджа    Алирза Эмирбеков  10. С.Сулейманан  «Къафкъаз» шиирда гьи вакъиайрикай рахазва?  Ватандин ч1ехи дяведикай  Октябрдин инкъилабдикай  Граждан дяведикай    </vt:lpstr>
      <vt:lpstr>Тестерин жавабар:</vt:lpstr>
      <vt:lpstr>Презентация PowerPoint</vt:lpstr>
      <vt:lpstr>Четин гафар</vt:lpstr>
      <vt:lpstr>Презентация PowerPoint</vt:lpstr>
      <vt:lpstr>Презентация PowerPoint</vt:lpstr>
      <vt:lpstr>Шаирди шиир теснифдайла</vt:lpstr>
      <vt:lpstr>Ст1ал Сулеймана чуьнгуьр язава</vt:lpstr>
      <vt:lpstr>Сулейманан т1ебиатдал рик1 алай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Фризена</dc:creator>
  <cp:lastModifiedBy>ASUS</cp:lastModifiedBy>
  <cp:revision>163</cp:revision>
  <dcterms:created xsi:type="dcterms:W3CDTF">2011-10-08T16:43:37Z</dcterms:created>
  <dcterms:modified xsi:type="dcterms:W3CDTF">2016-12-08T18:48:20Z</dcterms:modified>
</cp:coreProperties>
</file>