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4176464"/>
          </a:xfrm>
        </p:spPr>
        <p:txBody>
          <a:bodyPr>
            <a:normAutofit/>
          </a:bodyPr>
          <a:lstStyle/>
          <a:p>
            <a:pPr algn="l"/>
            <a:r>
              <a:rPr lang="ru-RU" sz="7200" u="sng" dirty="0" smtClean="0">
                <a:solidFill>
                  <a:srgbClr val="FF0000"/>
                </a:solidFill>
              </a:rPr>
              <a:t>Тема.</a:t>
            </a:r>
            <a:r>
              <a:rPr lang="ru-RU" u="sng" dirty="0" smtClean="0"/>
              <a:t> </a:t>
            </a:r>
            <a:r>
              <a:rPr lang="ru-RU" dirty="0" smtClean="0"/>
              <a:t>  </a:t>
            </a:r>
            <a:r>
              <a:rPr lang="ru-RU" sz="6600" u="sng" dirty="0" err="1" smtClean="0">
                <a:solidFill>
                  <a:srgbClr val="FFFF00"/>
                </a:solidFill>
              </a:rPr>
              <a:t>Етим</a:t>
            </a:r>
            <a:r>
              <a:rPr lang="ru-RU" sz="6600" u="sng" dirty="0" smtClean="0">
                <a:solidFill>
                  <a:srgbClr val="FFFF00"/>
                </a:solidFill>
              </a:rPr>
              <a:t> </a:t>
            </a:r>
            <a:r>
              <a:rPr lang="ru-RU" sz="6600" u="sng" dirty="0" err="1" smtClean="0">
                <a:solidFill>
                  <a:srgbClr val="FFFF00"/>
                </a:solidFill>
              </a:rPr>
              <a:t>Эминан</a:t>
            </a:r>
            <a:r>
              <a:rPr lang="ru-RU" sz="6600" u="sng" dirty="0" smtClean="0">
                <a:solidFill>
                  <a:srgbClr val="FFFF00"/>
                </a:solidFill>
              </a:rPr>
              <a:t/>
            </a:r>
            <a:br>
              <a:rPr lang="ru-RU" sz="6600" u="sng" dirty="0" smtClean="0">
                <a:solidFill>
                  <a:srgbClr val="FFFF00"/>
                </a:solidFill>
              </a:rPr>
            </a:br>
            <a:r>
              <a:rPr lang="ru-RU" sz="6600" u="sng" dirty="0" smtClean="0">
                <a:solidFill>
                  <a:srgbClr val="FFFF00"/>
                </a:solidFill>
              </a:rPr>
              <a:t>         </a:t>
            </a:r>
            <a:r>
              <a:rPr lang="ru-RU" sz="6600" u="sng" dirty="0" err="1" smtClean="0">
                <a:solidFill>
                  <a:srgbClr val="FFFF00"/>
                </a:solidFill>
              </a:rPr>
              <a:t>шииратдин</a:t>
            </a:r>
            <a:r>
              <a:rPr lang="ru-RU" sz="6600" u="sng" dirty="0" smtClean="0">
                <a:solidFill>
                  <a:srgbClr val="FFFF00"/>
                </a:solidFill>
              </a:rPr>
              <a:t> ч</a:t>
            </a:r>
            <a:r>
              <a:rPr lang="en-US" sz="6600" u="sng" dirty="0" smtClean="0">
                <a:solidFill>
                  <a:srgbClr val="FFFF00"/>
                </a:solidFill>
              </a:rPr>
              <a:t>I</a:t>
            </a:r>
            <a:r>
              <a:rPr lang="ru-RU" sz="6600" u="sng" dirty="0" smtClean="0">
                <a:solidFill>
                  <a:srgbClr val="FFFF00"/>
                </a:solidFill>
              </a:rPr>
              <a:t>ал </a:t>
            </a:r>
            <a:br>
              <a:rPr lang="ru-RU" sz="6600" u="sng" dirty="0" smtClean="0">
                <a:solidFill>
                  <a:srgbClr val="FFFF00"/>
                </a:solidFill>
              </a:rPr>
            </a:br>
            <a:r>
              <a:rPr lang="ru-RU" sz="6600" u="sng" dirty="0">
                <a:solidFill>
                  <a:srgbClr val="FFFF00"/>
                </a:solidFill>
              </a:rPr>
              <a:t> </a:t>
            </a:r>
            <a:r>
              <a:rPr lang="ru-RU" sz="6600" u="sng" dirty="0" smtClean="0">
                <a:solidFill>
                  <a:srgbClr val="FFFF00"/>
                </a:solidFill>
              </a:rPr>
              <a:t>        </a:t>
            </a:r>
            <a:r>
              <a:rPr lang="ru-RU" sz="6600" u="sng" dirty="0" err="1" smtClean="0">
                <a:solidFill>
                  <a:srgbClr val="FFFF00"/>
                </a:solidFill>
              </a:rPr>
              <a:t>ва</a:t>
            </a:r>
            <a:r>
              <a:rPr lang="ru-RU" sz="6600" u="sng" dirty="0" smtClean="0">
                <a:solidFill>
                  <a:srgbClr val="FFFF00"/>
                </a:solidFill>
              </a:rPr>
              <a:t> </a:t>
            </a:r>
            <a:r>
              <a:rPr lang="ru-RU" sz="6600" u="sng" dirty="0" err="1" smtClean="0">
                <a:solidFill>
                  <a:srgbClr val="FFFF00"/>
                </a:solidFill>
              </a:rPr>
              <a:t>кьет</a:t>
            </a:r>
            <a:r>
              <a:rPr lang="en-US" sz="6600" u="sng" dirty="0" smtClean="0">
                <a:solidFill>
                  <a:srgbClr val="FFFF00"/>
                </a:solidFill>
              </a:rPr>
              <a:t>I</a:t>
            </a:r>
            <a:r>
              <a:rPr lang="ru-RU" sz="6600" u="sng" dirty="0" err="1" smtClean="0">
                <a:solidFill>
                  <a:srgbClr val="FFFF00"/>
                </a:solidFill>
              </a:rPr>
              <a:t>енвилер</a:t>
            </a:r>
            <a:endParaRPr lang="ru-RU" sz="6600" u="sng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501008"/>
            <a:ext cx="7854696" cy="194421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54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85"/>
    </mc:Choice>
    <mc:Fallback>
      <p:transition spd="slow" advTm="358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68123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37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81"/>
    </mc:Choice>
    <mc:Fallback>
      <p:transition spd="slow" advTm="348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507872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26469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95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6"/>
    </mc:Choice>
    <mc:Fallback>
      <p:transition spd="slow" advTm="235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ta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0"/>
            <a:ext cx="7488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23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63"/>
    </mc:Choice>
    <mc:Fallback>
      <p:transition spd="slow" advTm="436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1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3"/>
            <a:ext cx="7272807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3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34"/>
    </mc:Choice>
    <mc:Fallback>
      <p:transition spd="slow" advTm="543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190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4"/>
    </mc:Choice>
    <mc:Fallback>
      <p:transition spd="slow" advTm="59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5400" b="1" dirty="0" err="1" smtClean="0">
                <a:solidFill>
                  <a:srgbClr val="002060"/>
                </a:solidFill>
              </a:rPr>
              <a:t>Гьарай</a:t>
            </a:r>
            <a:r>
              <a:rPr lang="ru-RU" sz="5400" b="1" dirty="0" smtClean="0">
                <a:solidFill>
                  <a:srgbClr val="002060"/>
                </a:solidFill>
              </a:rPr>
              <a:t>, </a:t>
            </a:r>
            <a:r>
              <a:rPr lang="ru-RU" sz="5400" b="1" dirty="0" err="1" smtClean="0">
                <a:solidFill>
                  <a:srgbClr val="002060"/>
                </a:solidFill>
              </a:rPr>
              <a:t>эллер</a:t>
            </a:r>
            <a:r>
              <a:rPr lang="ru-RU" sz="5400" b="1" dirty="0" smtClean="0">
                <a:solidFill>
                  <a:srgbClr val="002060"/>
                </a:solidFill>
              </a:rPr>
              <a:t>!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Чал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алайди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вуч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къаза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я?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Хуп1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дарман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тежер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суза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я!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Им ч1ехи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касдиз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арза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я,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Агакьуниз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фарман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авачни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3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79"/>
    </mc:Choice>
    <mc:Fallback>
      <p:transition spd="slow" advTm="297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err="1" smtClean="0"/>
              <a:t>Агьед</a:t>
            </a:r>
            <a:r>
              <a:rPr lang="ru-RU" sz="8000" b="1" dirty="0" smtClean="0"/>
              <a:t> </a:t>
            </a:r>
            <a:r>
              <a:rPr lang="ru-RU" sz="8000" b="1" dirty="0" err="1" smtClean="0"/>
              <a:t>Агъаев</a:t>
            </a:r>
            <a:endParaRPr lang="ru-RU" sz="8000" b="1" dirty="0"/>
          </a:p>
        </p:txBody>
      </p:sp>
      <p:pic>
        <p:nvPicPr>
          <p:cNvPr id="11266" name="Picture 2" descr="C:\0013ae04e7ce8e9008667eeaa5e1806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2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0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7"/>
    </mc:Choice>
    <mc:Fallback>
      <p:transition spd="slow" advTm="93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«</a:t>
            </a:r>
            <a:r>
              <a:rPr lang="ru-RU" sz="4000" b="1" dirty="0" err="1" smtClean="0">
                <a:solidFill>
                  <a:srgbClr val="FF0000"/>
                </a:solidFill>
              </a:rPr>
              <a:t>Эмина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тамам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са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девирдиз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къимет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гузва</a:t>
            </a:r>
            <a:r>
              <a:rPr lang="ru-RU" sz="4000" b="1" dirty="0" smtClean="0">
                <a:solidFill>
                  <a:srgbClr val="FF0000"/>
                </a:solidFill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</a:rPr>
              <a:t>тарихдин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тамам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са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къурулушдин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суьрет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къалурзава</a:t>
            </a:r>
            <a:r>
              <a:rPr lang="ru-RU" sz="4000" b="1" dirty="0" smtClean="0">
                <a:solidFill>
                  <a:srgbClr val="FF0000"/>
                </a:solidFill>
              </a:rPr>
              <a:t>. Ада </a:t>
            </a:r>
            <a:r>
              <a:rPr lang="ru-RU" sz="4000" b="1" dirty="0" err="1" smtClean="0">
                <a:solidFill>
                  <a:srgbClr val="FF0000"/>
                </a:solidFill>
              </a:rPr>
              <a:t>еке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гьахълувилелди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вичин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дуьньядиз</a:t>
            </a:r>
            <a:r>
              <a:rPr lang="ru-RU" sz="4000" b="1" dirty="0" smtClean="0">
                <a:solidFill>
                  <a:srgbClr val="FF0000"/>
                </a:solidFill>
              </a:rPr>
              <a:t> «</a:t>
            </a:r>
            <a:r>
              <a:rPr lang="ru-RU" sz="4000" b="1" dirty="0" err="1" smtClean="0">
                <a:solidFill>
                  <a:srgbClr val="FF0000"/>
                </a:solidFill>
              </a:rPr>
              <a:t>делийрин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девран</a:t>
            </a:r>
            <a:r>
              <a:rPr lang="ru-RU" sz="4000" b="1" dirty="0" smtClean="0">
                <a:solidFill>
                  <a:srgbClr val="FF0000"/>
                </a:solidFill>
              </a:rPr>
              <a:t>» </a:t>
            </a:r>
            <a:r>
              <a:rPr lang="ru-RU" sz="4000" b="1" dirty="0" err="1" smtClean="0">
                <a:solidFill>
                  <a:srgbClr val="FF0000"/>
                </a:solidFill>
              </a:rPr>
              <a:t>лугьузва</a:t>
            </a:r>
            <a:r>
              <a:rPr lang="ru-RU" sz="4000" b="1" dirty="0" smtClean="0">
                <a:solidFill>
                  <a:srgbClr val="FF0000"/>
                </a:solidFill>
              </a:rPr>
              <a:t>».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                           </a:t>
            </a:r>
            <a:r>
              <a:rPr lang="ru-RU" sz="4000" b="1" dirty="0" err="1" smtClean="0">
                <a:solidFill>
                  <a:srgbClr val="0070C0"/>
                </a:solidFill>
              </a:rPr>
              <a:t>Агьед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Агъаев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4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6"/>
    </mc:Choice>
    <mc:Fallback>
      <p:transition spd="slow" advTm="181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976664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Лезги</a:t>
            </a:r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халкьдин</a:t>
            </a:r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дамах</a:t>
            </a:r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C:\b604a320c84398f3cbe633838ba514a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5976664" cy="58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84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11"/>
    </mc:Choice>
    <mc:Fallback>
      <p:transition spd="slow" advTm="551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image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289"/>
            <a:ext cx="835292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61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6"/>
    </mc:Choice>
    <mc:Fallback>
      <p:transition spd="slow" advTm="386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1384867405_0b0f999443565ee13f24894a16453d7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61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13"/>
    </mc:Choice>
    <mc:Fallback>
      <p:transition spd="slow" advTm="421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66936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7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7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Пагь</a:t>
            </a:r>
            <a:r>
              <a:rPr lang="ru-RU" sz="7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7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уьмуьрар</a:t>
            </a:r>
            <a:endParaRPr lang="ru-RU" sz="77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              </a:t>
            </a:r>
            <a:r>
              <a:rPr lang="ru-RU" sz="6000" b="1" dirty="0" err="1" smtClean="0">
                <a:solidFill>
                  <a:srgbClr val="0070C0"/>
                </a:solidFill>
              </a:rPr>
              <a:t>Садбуру</a:t>
            </a: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ru-RU" sz="6000" b="1" dirty="0" err="1" smtClean="0">
                <a:solidFill>
                  <a:srgbClr val="0070C0"/>
                </a:solidFill>
              </a:rPr>
              <a:t>садбурал</a:t>
            </a:r>
            <a:endParaRPr lang="ru-RU" sz="6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 Из ч1уру </a:t>
            </a:r>
            <a:r>
              <a:rPr lang="ru-RU" sz="6000" b="1" dirty="0" err="1" smtClean="0">
                <a:solidFill>
                  <a:srgbClr val="0070C0"/>
                </a:solidFill>
              </a:rPr>
              <a:t>хиял</a:t>
            </a:r>
            <a:r>
              <a:rPr lang="ru-RU" sz="6000" b="1" dirty="0" smtClean="0">
                <a:solidFill>
                  <a:srgbClr val="0070C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        </a:t>
            </a:r>
            <a:r>
              <a:rPr lang="ru-RU" sz="6000" b="1" dirty="0" err="1" smtClean="0">
                <a:solidFill>
                  <a:srgbClr val="0070C0"/>
                </a:solidFill>
              </a:rPr>
              <a:t>Терг</a:t>
            </a: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ru-RU" sz="6000" b="1" dirty="0" err="1" smtClean="0">
                <a:solidFill>
                  <a:srgbClr val="0070C0"/>
                </a:solidFill>
              </a:rPr>
              <a:t>ийиз</a:t>
            </a: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ru-RU" sz="6000" b="1" dirty="0" err="1" smtClean="0">
                <a:solidFill>
                  <a:srgbClr val="0070C0"/>
                </a:solidFill>
              </a:rPr>
              <a:t>гьалал</a:t>
            </a:r>
            <a:r>
              <a:rPr lang="ru-RU" sz="6000" b="1" dirty="0" smtClean="0">
                <a:solidFill>
                  <a:srgbClr val="0070C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    </a:t>
            </a:r>
            <a:r>
              <a:rPr lang="ru-RU" sz="6000" b="1" dirty="0" err="1" smtClean="0">
                <a:solidFill>
                  <a:srgbClr val="0070C0"/>
                </a:solidFill>
              </a:rPr>
              <a:t>Гьарам</a:t>
            </a: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ru-RU" sz="6000" b="1" dirty="0" err="1" smtClean="0">
                <a:solidFill>
                  <a:srgbClr val="0070C0"/>
                </a:solidFill>
              </a:rPr>
              <a:t>незава</a:t>
            </a:r>
            <a:r>
              <a:rPr lang="ru-RU" sz="6000" b="1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endParaRPr lang="ru-RU" sz="6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      </a:t>
            </a:r>
            <a:r>
              <a:rPr lang="ru-RU" sz="6000" b="1" dirty="0" err="1" smtClean="0">
                <a:solidFill>
                  <a:srgbClr val="0070C0"/>
                </a:solidFill>
              </a:rPr>
              <a:t>Хьана</a:t>
            </a: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ru-RU" sz="6000" b="1" dirty="0" err="1" smtClean="0">
                <a:solidFill>
                  <a:srgbClr val="0070C0"/>
                </a:solidFill>
              </a:rPr>
              <a:t>пис</a:t>
            </a: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ru-RU" sz="6000" b="1" dirty="0" err="1" smtClean="0">
                <a:solidFill>
                  <a:srgbClr val="0070C0"/>
                </a:solidFill>
              </a:rPr>
              <a:t>асир</a:t>
            </a:r>
            <a:r>
              <a:rPr lang="ru-RU" sz="6000" b="1" dirty="0" smtClean="0">
                <a:solidFill>
                  <a:srgbClr val="0070C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             </a:t>
            </a:r>
            <a:r>
              <a:rPr lang="ru-RU" sz="6000" b="1" dirty="0" err="1" smtClean="0">
                <a:solidFill>
                  <a:srgbClr val="0070C0"/>
                </a:solidFill>
              </a:rPr>
              <a:t>Гьич</a:t>
            </a: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ru-RU" sz="6000" b="1" dirty="0" err="1" smtClean="0">
                <a:solidFill>
                  <a:srgbClr val="0070C0"/>
                </a:solidFill>
              </a:rPr>
              <a:t>тийиз</a:t>
            </a: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ru-RU" sz="6000" b="1" dirty="0" err="1" smtClean="0">
                <a:solidFill>
                  <a:srgbClr val="0070C0"/>
                </a:solidFill>
              </a:rPr>
              <a:t>таъсир</a:t>
            </a:r>
            <a:r>
              <a:rPr lang="ru-RU" sz="6000" b="1" dirty="0" smtClean="0">
                <a:solidFill>
                  <a:srgbClr val="0070C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          </a:t>
            </a:r>
            <a:r>
              <a:rPr lang="ru-RU" sz="6000" b="1" dirty="0" err="1" smtClean="0">
                <a:solidFill>
                  <a:srgbClr val="0070C0"/>
                </a:solidFill>
              </a:rPr>
              <a:t>Къиметдихъ</a:t>
            </a: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ru-RU" sz="6000" b="1" dirty="0" err="1" smtClean="0">
                <a:solidFill>
                  <a:srgbClr val="0070C0"/>
                </a:solidFill>
              </a:rPr>
              <a:t>есир</a:t>
            </a:r>
            <a:endParaRPr lang="ru-RU" sz="6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6000" b="1" dirty="0" err="1" smtClean="0">
                <a:solidFill>
                  <a:srgbClr val="0070C0"/>
                </a:solidFill>
              </a:rPr>
              <a:t>Маса</a:t>
            </a:r>
            <a:r>
              <a:rPr lang="ru-RU" sz="6000" b="1" dirty="0" smtClean="0">
                <a:solidFill>
                  <a:srgbClr val="0070C0"/>
                </a:solidFill>
              </a:rPr>
              <a:t> </a:t>
            </a:r>
            <a:r>
              <a:rPr lang="ru-RU" sz="6000" b="1" dirty="0" err="1" smtClean="0">
                <a:solidFill>
                  <a:srgbClr val="0070C0"/>
                </a:solidFill>
              </a:rPr>
              <a:t>гузава</a:t>
            </a:r>
            <a:r>
              <a:rPr lang="ru-RU" sz="6000" b="1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06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75"/>
    </mc:Choice>
    <mc:Fallback>
      <p:transition spd="slow" advTm="397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image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289"/>
            <a:ext cx="835292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04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10"/>
    </mc:Choice>
    <mc:Fallback>
      <p:transition spd="slow" advTm="361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err="1" smtClean="0">
                <a:solidFill>
                  <a:srgbClr val="FF0000"/>
                </a:solidFill>
              </a:rPr>
              <a:t>Заз</a:t>
            </a:r>
            <a:r>
              <a:rPr lang="ru-RU" sz="6600" b="1" dirty="0" smtClean="0">
                <a:solidFill>
                  <a:srgbClr val="FF0000"/>
                </a:solidFill>
              </a:rPr>
              <a:t> </a:t>
            </a:r>
            <a:r>
              <a:rPr lang="ru-RU" sz="6600" b="1" dirty="0" err="1" smtClean="0">
                <a:solidFill>
                  <a:srgbClr val="FF0000"/>
                </a:solidFill>
              </a:rPr>
              <a:t>булахдал</a:t>
            </a:r>
            <a:r>
              <a:rPr lang="ru-RU" sz="6600" b="1" dirty="0" smtClean="0">
                <a:solidFill>
                  <a:srgbClr val="FF0000"/>
                </a:solidFill>
              </a:rPr>
              <a:t> яр </a:t>
            </a:r>
            <a:r>
              <a:rPr lang="ru-RU" sz="6600" b="1" dirty="0" err="1" smtClean="0">
                <a:solidFill>
                  <a:srgbClr val="FF0000"/>
                </a:solidFill>
              </a:rPr>
              <a:t>акуна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207471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908720"/>
            <a:ext cx="6480721" cy="594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00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98"/>
    </mc:Choice>
    <mc:Fallback>
      <p:transition spd="slow" advTm="679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    </a:t>
            </a:r>
            <a:r>
              <a:rPr lang="ru-RU" sz="2800" b="1" dirty="0" err="1" smtClean="0">
                <a:solidFill>
                  <a:srgbClr val="0070C0"/>
                </a:solidFill>
              </a:rPr>
              <a:t>Кьилихъ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галай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яргъи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сачах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пекдин</a:t>
            </a:r>
            <a:r>
              <a:rPr lang="ru-RU" sz="2800" b="1" dirty="0" smtClean="0">
                <a:solidFill>
                  <a:srgbClr val="0070C0"/>
                </a:solidFill>
              </a:rPr>
              <a:t> шал.</a:t>
            </a:r>
          </a:p>
          <a:p>
            <a:endParaRPr lang="ru-RU" sz="2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    Пелен </a:t>
            </a:r>
            <a:r>
              <a:rPr lang="ru-RU" sz="2800" b="1" dirty="0" err="1" smtClean="0">
                <a:solidFill>
                  <a:srgbClr val="0070C0"/>
                </a:solidFill>
              </a:rPr>
              <a:t>юкьва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аквазавай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нурдин</a:t>
            </a:r>
            <a:r>
              <a:rPr lang="ru-RU" sz="2800" b="1" dirty="0" smtClean="0">
                <a:solidFill>
                  <a:srgbClr val="0070C0"/>
                </a:solidFill>
              </a:rPr>
              <a:t> хал.</a:t>
            </a:r>
          </a:p>
          <a:p>
            <a:endParaRPr lang="ru-RU" sz="2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    </a:t>
            </a:r>
            <a:r>
              <a:rPr lang="ru-RU" sz="2800" b="1" dirty="0" err="1" smtClean="0">
                <a:solidFill>
                  <a:srgbClr val="0070C0"/>
                </a:solidFill>
              </a:rPr>
              <a:t>Женнетдин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анарарни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алай</a:t>
            </a:r>
            <a:r>
              <a:rPr lang="ru-RU" sz="2800" b="1" dirty="0" smtClean="0">
                <a:solidFill>
                  <a:srgbClr val="0070C0"/>
                </a:solidFill>
              </a:rPr>
              <a:t> хурал.</a:t>
            </a:r>
          </a:p>
          <a:p>
            <a:endParaRPr lang="ru-RU" sz="2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    </a:t>
            </a:r>
            <a:r>
              <a:rPr lang="ru-RU" sz="2800" b="1" dirty="0" err="1" smtClean="0">
                <a:solidFill>
                  <a:srgbClr val="0070C0"/>
                </a:solidFill>
              </a:rPr>
              <a:t>Бедназар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тахьуй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ви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жесед</a:t>
            </a:r>
            <a:r>
              <a:rPr lang="ru-RU" sz="2800" b="1" dirty="0" smtClean="0">
                <a:solidFill>
                  <a:srgbClr val="0070C0"/>
                </a:solidFill>
              </a:rPr>
              <a:t>,  </a:t>
            </a:r>
            <a:r>
              <a:rPr lang="ru-RU" sz="2800" b="1" dirty="0" err="1" smtClean="0">
                <a:solidFill>
                  <a:srgbClr val="0070C0"/>
                </a:solidFill>
              </a:rPr>
              <a:t>гуьзел</a:t>
            </a:r>
            <a:r>
              <a:rPr lang="ru-RU" sz="2800" b="1" dirty="0" smtClean="0">
                <a:solidFill>
                  <a:srgbClr val="0070C0"/>
                </a:solidFill>
              </a:rPr>
              <a:t> яр.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9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63"/>
    </mc:Choice>
    <mc:Fallback>
      <p:transition spd="slow" advTm="286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hello_html_73772a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632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11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34"/>
    </mc:Choice>
    <mc:Fallback>
      <p:transition spd="slow" advTm="3034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142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Тема.   Етим Эминан          шииратдин чIал           ва кьетIенвилер</vt:lpstr>
      <vt:lpstr>   Лезги халкьдин дамах</vt:lpstr>
      <vt:lpstr>Презентация PowerPoint</vt:lpstr>
      <vt:lpstr>Презентация PowerPoint</vt:lpstr>
      <vt:lpstr>Презентация PowerPoint</vt:lpstr>
      <vt:lpstr>Презентация PowerPoint</vt:lpstr>
      <vt:lpstr>Заз булахдал яр акуна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Агьед Агъаев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Тема.   Етим Эминан          шииратдин ч1ал           ва кьет1енвилер</dc:title>
  <dc:creator>admin</dc:creator>
  <cp:lastModifiedBy>123</cp:lastModifiedBy>
  <cp:revision>8</cp:revision>
  <dcterms:created xsi:type="dcterms:W3CDTF">2018-02-19T12:22:40Z</dcterms:created>
  <dcterms:modified xsi:type="dcterms:W3CDTF">2018-02-20T19:58:31Z</dcterms:modified>
</cp:coreProperties>
</file>